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DA41C8-C5CE-4649-8AC4-342952E07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8454204-5DE6-CA44-B437-BC7CFF390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95829-A21D-F24C-A4D0-476889A1C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41416D-852B-B241-88C2-699007CC8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F935B8-A94E-DB42-9EA8-3A7F41DF2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8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3B8EE-E45E-EE4B-ABE1-4D2DF3C2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637178-7A14-F845-83B9-274B01F5B7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904234-83F9-DB46-9571-CC59FB526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D22CAF-B2FC-F047-979F-9E1A711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78E4DF-04D8-9F46-B508-B3C5AB081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12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200BBC4-00F2-A74D-89A9-5C0FB96BF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DD7F89-C84F-0247-A263-0E029E922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F9EBE8-0C6C-454D-A09F-E12C0A19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2E4EE3-9216-9341-9CD1-F7993016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7EC14D-E039-094A-9633-3A94017C9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45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6BB5DA-FE78-1E4F-A5F2-800E2F97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2E12DF-7F6C-B140-A805-399B32444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D0B8B3-F0A8-F547-A0C8-B57F4C97E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BD031D-E2FB-6C41-8D48-A2AF9CC0B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15C3E8-4088-C249-AB86-2174BB54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80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9C0322-E14C-384E-8481-E3828802E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3B07F1-F26F-ED4D-BD4A-8E46582B4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9252AB-2DEF-BC4B-9D34-FC2E9B55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AA539E-7647-CC4B-94BA-230F8CABF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2E5369-5F5C-7B4A-A586-6FF8052BE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29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46DBAF-A032-5448-8A2E-F65EC22CD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1D3B45-8DE6-DD4A-B192-499D4358C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2B6449-255A-094C-A7E6-4794DAC6BB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6D760D-4620-D14E-A825-2CEEE2A8B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E75D83-266A-7F42-BE8B-6B31E98A3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FC67CE-1463-DD4B-A926-4EBF3E821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248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EAFD34-0BF1-4641-9B66-865984ABE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320389-A268-D34E-8067-D4157745A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8F0964-F5B1-CA44-916C-E71D0B8D5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65A35C8-D5CD-F74B-AB1F-A8D1B779F5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8D2BCD3-4CD9-2445-B48B-3802687A89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04D3A73-7526-4E4B-B7DA-7EF12703B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A7B5D6-7BF5-854B-BA32-2A5ABE7D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8258B0-21A7-664C-BDFD-44638E17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48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54B058-1D02-0D42-922F-85F98FA81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18C47E7-059F-D244-9496-775EF4EF3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54F57-68CF-CA44-BB90-91854B7E0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0A32AB-FF57-3947-BDE4-27D2F0D0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325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BA00E8-132A-854A-B172-EF627CCAF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73F340C-CCAE-EC44-AA68-7711905F9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95F777-F6BD-394D-8F96-58F57FD3F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56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C8289D-36C7-CA48-BEC1-57EC3B2AD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5B0247-B58A-1B49-9FEF-EB8937A1F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6D252D-A2D1-C444-8B8E-B460255683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DFC06B-6D82-2B47-AE3F-759F077A2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239296-70D9-EF43-997A-5BEF90E9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E3B084-62D0-E44B-A1DC-88D75A7A6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1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CCAF9F-44E8-C241-A1CA-41D4EA192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45776C-CB49-7846-AEA5-1E66B8BFC0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DDDB66-CA28-064A-BF50-33012BAC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19FDD7-ED05-B345-B1C4-472076785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B65335-A3B4-084D-8B64-EDF4F0300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F9C2B6-95F2-CD4E-8F26-31DBAAE7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43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2C195B2-C604-9341-93F3-F0BD42B9C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55095E-03AC-8C40-B77B-9B1EF7A7B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96BF75-0BB1-6642-9992-00D0AD9703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34ECA-1501-704B-AA2E-6F704E63FC15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DFD112-4322-F54E-B24A-65498266FA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604539-4FF8-7949-AB84-559BA549B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23941-B296-064F-991F-1176F60173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56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E29C37D-FAAE-409D-BA67-E6AD2FD855B4}"/>
              </a:ext>
            </a:extLst>
          </p:cNvPr>
          <p:cNvPicPr>
            <a:picLocks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0" y="665126"/>
            <a:ext cx="3135600" cy="25056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991B976-DA84-4B4E-943F-F0435642B069}"/>
              </a:ext>
            </a:extLst>
          </p:cNvPr>
          <p:cNvPicPr>
            <a:picLocks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92" y="665126"/>
            <a:ext cx="3135600" cy="2505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9890CC8-A52C-4361-8D54-038861583CCD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t="12647" r="4626" b="8985"/>
          <a:stretch/>
        </p:blipFill>
        <p:spPr>
          <a:xfrm>
            <a:off x="3946851" y="665126"/>
            <a:ext cx="3135600" cy="25056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252DAD8-F0CA-F84F-BB66-BFB05AF6E059}"/>
              </a:ext>
            </a:extLst>
          </p:cNvPr>
          <p:cNvSpPr txBox="1"/>
          <p:nvPr/>
        </p:nvSpPr>
        <p:spPr>
          <a:xfrm>
            <a:off x="7691480" y="881153"/>
            <a:ext cx="4780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HAP-1: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921609C-AA6B-7A4F-821A-EA7FB6762889}"/>
              </a:ext>
            </a:extLst>
          </p:cNvPr>
          <p:cNvSpPr txBox="1"/>
          <p:nvPr/>
        </p:nvSpPr>
        <p:spPr>
          <a:xfrm>
            <a:off x="8250416" y="88115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WT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C161716-CA38-7A41-A917-8F0B4199E422}"/>
              </a:ext>
            </a:extLst>
          </p:cNvPr>
          <p:cNvSpPr txBox="1"/>
          <p:nvPr/>
        </p:nvSpPr>
        <p:spPr>
          <a:xfrm>
            <a:off x="8588722" y="881153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67DBA14-46AC-AC4F-8522-25E962907127}"/>
              </a:ext>
            </a:extLst>
          </p:cNvPr>
          <p:cNvSpPr txBox="1"/>
          <p:nvPr/>
        </p:nvSpPr>
        <p:spPr>
          <a:xfrm>
            <a:off x="8884083" y="881153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#A1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F95129D-0559-0841-B952-F26E99B257A0}"/>
              </a:ext>
            </a:extLst>
          </p:cNvPr>
          <p:cNvSpPr txBox="1"/>
          <p:nvPr/>
        </p:nvSpPr>
        <p:spPr>
          <a:xfrm>
            <a:off x="3975100" y="13242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7E52EE1-9CE1-574D-8A21-103B916FEB2C}"/>
              </a:ext>
            </a:extLst>
          </p:cNvPr>
          <p:cNvSpPr txBox="1"/>
          <p:nvPr/>
        </p:nvSpPr>
        <p:spPr>
          <a:xfrm>
            <a:off x="6751995" y="13322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E673EB-4AAF-D84D-9100-648F4BF80F5B}"/>
              </a:ext>
            </a:extLst>
          </p:cNvPr>
          <p:cNvSpPr txBox="1"/>
          <p:nvPr/>
        </p:nvSpPr>
        <p:spPr>
          <a:xfrm>
            <a:off x="3975100" y="23653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D35B5F9-17AD-6F4E-B3BE-076E29EA2170}"/>
              </a:ext>
            </a:extLst>
          </p:cNvPr>
          <p:cNvSpPr txBox="1"/>
          <p:nvPr/>
        </p:nvSpPr>
        <p:spPr>
          <a:xfrm>
            <a:off x="6716254" y="239368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9A62135-242E-C240-BAD2-339A25C00658}"/>
              </a:ext>
            </a:extLst>
          </p:cNvPr>
          <p:cNvCxnSpPr>
            <a:cxnSpLocks/>
          </p:cNvCxnSpPr>
          <p:nvPr/>
        </p:nvCxnSpPr>
        <p:spPr>
          <a:xfrm>
            <a:off x="8275355" y="1082751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8EE97939-2E59-B34A-ADEB-C3BC372B29FE}"/>
              </a:ext>
            </a:extLst>
          </p:cNvPr>
          <p:cNvCxnSpPr>
            <a:cxnSpLocks/>
          </p:cNvCxnSpPr>
          <p:nvPr/>
        </p:nvCxnSpPr>
        <p:spPr>
          <a:xfrm>
            <a:off x="8619381" y="1082751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8C35F0E-485A-FA4B-8883-989907B089C4}"/>
              </a:ext>
            </a:extLst>
          </p:cNvPr>
          <p:cNvCxnSpPr>
            <a:cxnSpLocks/>
          </p:cNvCxnSpPr>
          <p:nvPr/>
        </p:nvCxnSpPr>
        <p:spPr>
          <a:xfrm>
            <a:off x="8946781" y="1082751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231849F7-8C02-6F44-9A7F-2CB014959461}"/>
              </a:ext>
            </a:extLst>
          </p:cNvPr>
          <p:cNvSpPr txBox="1"/>
          <p:nvPr/>
        </p:nvSpPr>
        <p:spPr>
          <a:xfrm>
            <a:off x="8187767" y="96823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BF75B4D-05BC-2347-A64C-44B18E26168A}"/>
              </a:ext>
            </a:extLst>
          </p:cNvPr>
          <p:cNvSpPr txBox="1"/>
          <p:nvPr/>
        </p:nvSpPr>
        <p:spPr>
          <a:xfrm>
            <a:off x="8352407" y="100484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+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9E708F1-12D0-D249-ADB5-354C2731529A}"/>
              </a:ext>
            </a:extLst>
          </p:cNvPr>
          <p:cNvSpPr txBox="1"/>
          <p:nvPr/>
        </p:nvSpPr>
        <p:spPr>
          <a:xfrm>
            <a:off x="8556253" y="96823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61A7336-4E20-0D46-9236-A2D38942F450}"/>
              </a:ext>
            </a:extLst>
          </p:cNvPr>
          <p:cNvSpPr txBox="1"/>
          <p:nvPr/>
        </p:nvSpPr>
        <p:spPr>
          <a:xfrm>
            <a:off x="8704267" y="100484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+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DF228FF-4C05-7141-81E6-681456F0B35E}"/>
              </a:ext>
            </a:extLst>
          </p:cNvPr>
          <p:cNvSpPr txBox="1"/>
          <p:nvPr/>
        </p:nvSpPr>
        <p:spPr>
          <a:xfrm>
            <a:off x="8883174" y="96823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22E436F-B40C-D147-9D60-67064B35F1D0}"/>
              </a:ext>
            </a:extLst>
          </p:cNvPr>
          <p:cNvSpPr txBox="1"/>
          <p:nvPr/>
        </p:nvSpPr>
        <p:spPr>
          <a:xfrm>
            <a:off x="9039501" y="100484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+</a:t>
            </a: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02F7772D-B9D5-E74F-92D6-FD4809BB7075}"/>
              </a:ext>
            </a:extLst>
          </p:cNvPr>
          <p:cNvCxnSpPr/>
          <p:nvPr/>
        </p:nvCxnSpPr>
        <p:spPr>
          <a:xfrm>
            <a:off x="8619381" y="806823"/>
            <a:ext cx="5573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D01EB58-A312-BB45-A79B-68B32C0F8151}"/>
              </a:ext>
            </a:extLst>
          </p:cNvPr>
          <p:cNvSpPr txBox="1"/>
          <p:nvPr/>
        </p:nvSpPr>
        <p:spPr>
          <a:xfrm>
            <a:off x="8696971" y="604129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CXR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710FA03-25CB-EB45-9C39-A99425F82BCC}"/>
              </a:ext>
            </a:extLst>
          </p:cNvPr>
          <p:cNvSpPr txBox="1"/>
          <p:nvPr/>
        </p:nvSpPr>
        <p:spPr>
          <a:xfrm>
            <a:off x="7654270" y="1272087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TOP2A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8FCA357-F1BF-F342-90CD-4D45038FAEAF}"/>
              </a:ext>
            </a:extLst>
          </p:cNvPr>
          <p:cNvSpPr txBox="1"/>
          <p:nvPr/>
        </p:nvSpPr>
        <p:spPr>
          <a:xfrm>
            <a:off x="7688734" y="2516794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H2AX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04FEB38-1CC4-5F4E-94FE-7EACEF3058DF}"/>
              </a:ext>
            </a:extLst>
          </p:cNvPr>
          <p:cNvSpPr/>
          <p:nvPr/>
        </p:nvSpPr>
        <p:spPr>
          <a:xfrm>
            <a:off x="754259" y="642324"/>
            <a:ext cx="1721904" cy="2525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FC0BE23-C1F6-1C45-A1C9-5C621569AE0E}"/>
              </a:ext>
            </a:extLst>
          </p:cNvPr>
          <p:cNvSpPr/>
          <p:nvPr/>
        </p:nvSpPr>
        <p:spPr>
          <a:xfrm>
            <a:off x="4216411" y="665126"/>
            <a:ext cx="1721904" cy="2525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F122DBF-C604-1849-A9BB-5EB3B4D9EE1A}"/>
              </a:ext>
            </a:extLst>
          </p:cNvPr>
          <p:cNvSpPr/>
          <p:nvPr/>
        </p:nvSpPr>
        <p:spPr>
          <a:xfrm>
            <a:off x="7553932" y="642323"/>
            <a:ext cx="1721904" cy="2525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7051F90D-006B-9C4D-9C71-56467463DF82}"/>
              </a:ext>
            </a:extLst>
          </p:cNvPr>
          <p:cNvSpPr txBox="1"/>
          <p:nvPr/>
        </p:nvSpPr>
        <p:spPr>
          <a:xfrm>
            <a:off x="176159" y="6382871"/>
            <a:ext cx="367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Figure 2-supplement 1-source data 1</a:t>
            </a:r>
          </a:p>
        </p:txBody>
      </p:sp>
    </p:spTree>
    <p:extLst>
      <p:ext uri="{BB962C8B-B14F-4D97-AF65-F5344CB8AC3E}">
        <p14:creationId xmlns:p14="http://schemas.microsoft.com/office/powerpoint/2010/main" val="16511616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Macintosh PowerPoint</Application>
  <PresentationFormat>Grand écran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Dennis Gomez</dc:creator>
  <cp:lastModifiedBy>Dennis Gomez</cp:lastModifiedBy>
  <cp:revision>1</cp:revision>
  <dcterms:created xsi:type="dcterms:W3CDTF">2021-06-08T10:04:12Z</dcterms:created>
  <dcterms:modified xsi:type="dcterms:W3CDTF">2021-06-08T10:04:31Z</dcterms:modified>
</cp:coreProperties>
</file>